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14"/>
  </p:notesMasterIdLst>
  <p:sldIdLst>
    <p:sldId id="306" r:id="rId4"/>
    <p:sldId id="344" r:id="rId5"/>
    <p:sldId id="311" r:id="rId6"/>
    <p:sldId id="317" r:id="rId7"/>
    <p:sldId id="370" r:id="rId8"/>
    <p:sldId id="315" r:id="rId9"/>
    <p:sldId id="316" r:id="rId10"/>
    <p:sldId id="280" r:id="rId11"/>
    <p:sldId id="314" r:id="rId12"/>
    <p:sldId id="346" r:id="rId13"/>
  </p:sldIdLst>
  <p:sldSz cx="1219263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95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DEBA7-477E-4F83-A00D-E65FEB3FF03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BBF49-881E-49AA-B37D-79DDC269C94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FAA410-D6DA-1F49-9668-01D6A51004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E5987C-427F-964F-87F5-AFD51BE023E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15455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1965" y="725805"/>
            <a:ext cx="11287125" cy="5451475"/>
          </a:xfrm>
        </p:spPr>
        <p:txBody>
          <a:bodyPr/>
          <a:p>
            <a:pPr marL="0" indent="0">
              <a:buNone/>
            </a:pP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小组：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1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1这些年，你觉得神借婚姻改变了你什么？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2你最希望未来的婚姻，成为怎样的见证？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2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26185" y="1327150"/>
            <a:ext cx="8394065" cy="191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>
              <a:lnSpc>
                <a:spcPct val="110000"/>
              </a:lnSpc>
            </a:pPr>
            <a:r>
              <a:rPr lang="zh-CN" altLang="en-US" sz="5400">
                <a:latin typeface="楷体" panose="02010609060101010101" charset="-122"/>
                <a:ea typeface="楷体" panose="02010609060101010101" charset="-122"/>
                <a:sym typeface="+mn-ea"/>
              </a:rPr>
              <a:t>婚姻不是一瞬间的故事，</a:t>
            </a:r>
            <a:endParaRPr lang="zh-CN" altLang="en-US" sz="54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ctr">
              <a:lnSpc>
                <a:spcPct val="110000"/>
              </a:lnSpc>
            </a:pPr>
            <a:r>
              <a:rPr lang="zh-CN" altLang="en-US" sz="5400">
                <a:latin typeface="楷体" panose="02010609060101010101" charset="-122"/>
                <a:ea typeface="楷体" panose="02010609060101010101" charset="-122"/>
                <a:sym typeface="+mn-ea"/>
              </a:rPr>
              <a:t>而是一段生命历程……。</a:t>
            </a:r>
            <a:endParaRPr lang="zh-CN" altLang="en-US" sz="5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21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33425" y="593725"/>
            <a:ext cx="76460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一、相遇与联合</a:t>
            </a:r>
            <a:endParaRPr lang="zh-CN" altLang="en-US" sz="5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927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21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33425" y="593725"/>
            <a:ext cx="76460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二、冲突与破碎</a:t>
            </a:r>
            <a:endParaRPr lang="zh-CN" altLang="en-US" sz="5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0" y="177165"/>
            <a:ext cx="5402580" cy="6487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" y="177165"/>
            <a:ext cx="5972175" cy="648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13740" y="964565"/>
            <a:ext cx="10373360" cy="3663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266700" algn="l">
              <a:lnSpc>
                <a:spcPct val="110000"/>
              </a:lnSpc>
            </a:pPr>
            <a:r>
              <a:rPr lang="en-US" altLang="zh-CN" sz="5400" b="0">
                <a:latin typeface="Times New Roman Regular" panose="02020703060505090304" charset="0"/>
                <a:ea typeface="楷体" panose="02010609060101010101" charset="-122"/>
                <a:cs typeface="Times New Roman Regular" panose="02020703060505090304" charset="0"/>
              </a:rPr>
              <a:t>“What if God designed marriage </a:t>
            </a:r>
            <a:endParaRPr lang="en-US" altLang="zh-CN" sz="5400" b="0">
              <a:latin typeface="Times New Roman Regular" panose="02020703060505090304" charset="0"/>
              <a:ea typeface="楷体" panose="02010609060101010101" charset="-122"/>
              <a:cs typeface="Times New Roman Regular" panose="02020703060505090304" charset="0"/>
            </a:endParaRPr>
          </a:p>
          <a:p>
            <a:pPr marL="0" indent="266700" algn="l">
              <a:lnSpc>
                <a:spcPct val="110000"/>
              </a:lnSpc>
            </a:pPr>
            <a:r>
              <a:rPr lang="en-US" altLang="zh-CN" sz="5400" b="0">
                <a:latin typeface="Times New Roman Regular" panose="02020703060505090304" charset="0"/>
                <a:ea typeface="楷体" panose="02010609060101010101" charset="-122"/>
                <a:cs typeface="Times New Roman Regular" panose="02020703060505090304" charset="0"/>
              </a:rPr>
              <a:t>to make us holy more than to make us happy?”</a:t>
            </a:r>
            <a:endParaRPr lang="en-US" altLang="zh-CN" sz="5400" b="0">
              <a:latin typeface="Times New Roman Regular" panose="02020703060505090304" charset="0"/>
              <a:ea typeface="楷体" panose="02010609060101010101" charset="-122"/>
              <a:cs typeface="Times New Roman Regular" panose="02020703060505090304" charset="0"/>
            </a:endParaRPr>
          </a:p>
          <a:p>
            <a:pPr marL="0" indent="266700" algn="l"/>
            <a:endParaRPr lang="zh-CN" altLang="en-US" sz="5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plu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5" y="939800"/>
            <a:ext cx="12191365" cy="5917565"/>
          </a:xfrm>
        </p:spPr>
        <p:txBody>
          <a:bodyPr/>
          <a:p>
            <a:pPr marL="0" indent="0">
              <a:lnSpc>
                <a:spcPct val="100000"/>
              </a:lnSpc>
              <a:buNone/>
            </a:pP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【彼前4:8】</a:t>
            </a:r>
            <a:endParaRPr lang="zh-CN" altLang="en-US" sz="4800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“爱能遮掩许多的罪。”</a:t>
            </a:r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cover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21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33425" y="593725"/>
            <a:ext cx="76460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三、同行与见证</a:t>
            </a:r>
            <a:endParaRPr lang="zh-CN" altLang="en-US" sz="5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wheel spokes="3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WPS 文字</Application>
  <PresentationFormat>Widescreen</PresentationFormat>
  <Paragraphs>22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方正书宋_GBK</vt:lpstr>
      <vt:lpstr>Wingdings</vt:lpstr>
      <vt:lpstr>楷体</vt:lpstr>
      <vt:lpstr>Times New Roman Regular</vt:lpstr>
      <vt:lpstr>宋体</vt:lpstr>
      <vt:lpstr>微软雅黑</vt:lpstr>
      <vt:lpstr>Arial Unicode MS</vt:lpstr>
      <vt:lpstr>Aptos Display</vt:lpstr>
      <vt:lpstr>苹方-简</vt:lpstr>
      <vt:lpstr>Aptos</vt:lpstr>
      <vt:lpstr>等线</vt:lpstr>
      <vt:lpstr>汉仪中等线KW</vt:lpstr>
      <vt:lpstr>等线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Huaizhong Li</dc:creator>
  <cp:lastModifiedBy>mac</cp:lastModifiedBy>
  <cp:revision>44</cp:revision>
  <dcterms:created xsi:type="dcterms:W3CDTF">2026-05-17T21:02:06Z</dcterms:created>
  <dcterms:modified xsi:type="dcterms:W3CDTF">2026-05-17T21:02:06Z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2052-3.9.6.6441</vt:lpwstr>
  </property>
</Properties>
</file>