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014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272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686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928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06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72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52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1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21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6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06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023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867400" y="665162"/>
            <a:ext cx="3429000" cy="261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  <a:sym typeface="Wingdings" panose="05000000000000000000" pitchFamily="2" charset="2"/>
              </a:rPr>
              <a:t></a:t>
            </a: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畢業於台灣大學文學系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  <a:sym typeface="Wingdings" panose="05000000000000000000" pitchFamily="2" charset="2"/>
              </a:rPr>
              <a:t></a:t>
            </a: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美國賓州西敏神學院道學碩士</a:t>
            </a:r>
            <a:endParaRPr lang="en-US" altLang="zh-TW" dirty="0">
              <a:solidFill>
                <a:srgbClr val="4BACC6">
                  <a:lumMod val="50000"/>
                </a:srgbClr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zh-TW" sz="1400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</a:t>
            </a:r>
            <a:r>
              <a:rPr lang="en-US" altLang="zh-TW" sz="1400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</a:t>
            </a: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及輔導學教牧博士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  <a:sym typeface="Wingdings" panose="05000000000000000000" pitchFamily="2" charset="2"/>
              </a:rPr>
              <a:t></a:t>
            </a: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紐約信心聖經神學院老師</a:t>
            </a:r>
            <a:endParaRPr lang="en-US" altLang="zh-TW" dirty="0">
              <a:solidFill>
                <a:srgbClr val="4BACC6">
                  <a:lumMod val="50000"/>
                </a:srgbClr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  <a:sym typeface="Wingdings" panose="05000000000000000000" pitchFamily="2" charset="2"/>
              </a:rPr>
              <a:t></a:t>
            </a: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北京歸正神學院課座教授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  <a:sym typeface="Wingdings" panose="05000000000000000000" pitchFamily="2" charset="2"/>
              </a:rPr>
              <a:t></a:t>
            </a: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現任真生命輔導傳道會會長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  <a:sym typeface="Wingdings" panose="05000000000000000000" pitchFamily="2" charset="2"/>
              </a:rPr>
              <a:t></a:t>
            </a:r>
            <a:r>
              <a:rPr lang="zh-TW" altLang="en-US" dirty="0">
                <a:solidFill>
                  <a:srgbClr val="4BACC6">
                    <a:lumMod val="50000"/>
                  </a:srgbClr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多年事奉、牧養及教學經驗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TW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2292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20" y="3212731"/>
            <a:ext cx="2187494" cy="218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48061" y="5400225"/>
            <a:ext cx="22257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5064 Franklin Drive</a:t>
            </a:r>
          </a:p>
          <a:p>
            <a:r>
              <a:rPr lang="en-US" dirty="0">
                <a:solidFill>
                  <a:prstClr val="black"/>
                </a:solidFill>
              </a:rPr>
              <a:t>Pleasanton, </a:t>
            </a:r>
            <a:r>
              <a:rPr lang="en-US" altLang="zh-TW" dirty="0">
                <a:solidFill>
                  <a:prstClr val="black"/>
                </a:solidFill>
              </a:rPr>
              <a:t>CA 94588</a:t>
            </a:r>
          </a:p>
          <a:p>
            <a:r>
              <a:rPr lang="en-US" altLang="zh-TW" dirty="0">
                <a:solidFill>
                  <a:prstClr val="black"/>
                </a:solidFill>
              </a:rPr>
              <a:t>(925) 467-1580</a:t>
            </a:r>
          </a:p>
          <a:p>
            <a:r>
              <a:rPr lang="en-US" i="1" dirty="0">
                <a:solidFill>
                  <a:prstClr val="black"/>
                </a:solidFill>
              </a:rPr>
              <a:t>www.ccictv.org</a:t>
            </a:r>
            <a:endParaRPr lang="en-US" i="1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25"/>
          <a:stretch/>
        </p:blipFill>
        <p:spPr>
          <a:xfrm>
            <a:off x="-40949" y="0"/>
            <a:ext cx="5750054" cy="6876081"/>
          </a:xfrm>
          <a:prstGeom prst="rect">
            <a:avLst/>
          </a:prstGeom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010275" y="196849"/>
            <a:ext cx="2371725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FFFFFF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講員：李台鶯  </a:t>
            </a:r>
            <a:r>
              <a:rPr lang="zh-TW" altLang="en-US" sz="1600" dirty="0">
                <a:solidFill>
                  <a:srgbClr val="FFFFFF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博士</a:t>
            </a:r>
            <a:endParaRPr lang="zh-TW" altLang="en-US" dirty="0">
              <a:solidFill>
                <a:prstClr val="black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11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104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新細明體</vt:lpstr>
      <vt:lpstr>華康明體 Std W9</vt:lpstr>
      <vt:lpstr>Arial</vt:lpstr>
      <vt:lpstr>Calibri</vt:lpstr>
      <vt:lpstr>Wingdings</vt:lpstr>
      <vt:lpstr>2_Office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1</cp:revision>
  <dcterms:created xsi:type="dcterms:W3CDTF">2015-04-02T18:34:17Z</dcterms:created>
  <dcterms:modified xsi:type="dcterms:W3CDTF">2015-04-02T18:35:45Z</dcterms:modified>
</cp:coreProperties>
</file>