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129FA-85EF-48E3-A821-C43D47F95CF5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67210-C410-4E13-AEC9-E30EB796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8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F1F50341-7148-45FE-B8BD-FC84E0752035}" type="slidenum">
              <a:rPr lang="en-US" altLang="zh-CN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zh-CN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304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5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0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2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16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2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6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5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8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4CCB-01D3-4D02-892E-372687F5E25D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EDCEF-53C7-4982-AA49-9B5A9F97C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5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walking into the light"/>
          <p:cNvPicPr>
            <a:picLocks noChangeAspect="1" noChangeArrowheads="1"/>
          </p:cNvPicPr>
          <p:nvPr/>
        </p:nvPicPr>
        <p:blipFill rotWithShape="1">
          <a:blip r:embed="rId2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" b="13786"/>
          <a:stretch/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178802" y="2770503"/>
            <a:ext cx="75882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50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50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50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50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愛</a:t>
            </a:r>
            <a:endParaRPr kumimoji="0" lang="zh-TW" altLang="en-US" sz="5000" b="1" i="0" u="none" strike="noStrike" normalizeH="0" baseline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43802" y="3860115"/>
            <a:ext cx="760412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向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>
                <a:ln>
                  <a:noFill/>
                </a:ln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明</a:t>
            </a:r>
            <a:endParaRPr kumimoji="0" lang="zh-TW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538" y="299066"/>
            <a:ext cx="2412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10/7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週五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5872371" y="5917515"/>
            <a:ext cx="1427161" cy="706220"/>
          </a:xfrm>
          <a:prstGeom prst="ellipse">
            <a:avLst/>
          </a:prstGeom>
          <a:solidFill>
            <a:srgbClr val="FFFFCC"/>
          </a:solidFill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955510" y="5970903"/>
            <a:ext cx="14970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佈道會</a:t>
            </a:r>
            <a:endParaRPr kumimoji="0" lang="zh-TW" altLang="en-US" sz="32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883841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「跟從的腳步」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971" y="1855277"/>
            <a:ext cx="3536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路加福音 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5:1-11)</a:t>
            </a:r>
            <a:r>
              <a:rPr lang="en-US" altLang="zh-TW" sz="3200" dirty="0"/>
              <a:t>)</a:t>
            </a:r>
            <a:endParaRPr lang="en-US" sz="3200" dirty="0"/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4"/>
          <a:stretch/>
        </p:blipFill>
        <p:spPr bwMode="auto">
          <a:xfrm>
            <a:off x="617535" y="2826239"/>
            <a:ext cx="2584621" cy="2964961"/>
          </a:xfrm>
          <a:prstGeom prst="rect">
            <a:avLst/>
          </a:prstGeom>
          <a:noFill/>
          <a:ln w="88900" cap="sq" algn="ctr">
            <a:solidFill>
              <a:srgbClr val="FFFFFF"/>
            </a:solidFill>
            <a:miter lim="800000"/>
            <a:headEnd/>
            <a:tailEnd/>
          </a:ln>
          <a:effectLst>
            <a:outerShdw blurRad="54991" dist="17780" dir="5400000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025022" y="5138052"/>
            <a:ext cx="213903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8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華欣 </a:t>
            </a:r>
            <a:r>
              <a:rPr kumimoji="0" lang="zh-TW" altLang="en-US" sz="3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anose="020B0500000000000000" pitchFamily="34" charset="-120"/>
                <a:ea typeface="華康華綜體 Std W5" panose="020B0500000000000000" pitchFamily="34" charset="-120"/>
              </a:rPr>
              <a:t>牧師</a:t>
            </a:r>
            <a:endParaRPr kumimoji="0" lang="zh-TW" altLang="en-US" sz="30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80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1295400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400"/>
              </a:spcBef>
              <a:defRPr/>
            </a:pPr>
            <a:endParaRPr lang="en-US" altLang="zh-CN" sz="7200" u="sng" dirty="0">
              <a:effectLst>
                <a:outerShdw blurRad="38100" dist="38100" dir="2700000" algn="tl">
                  <a:srgbClr val="C0C0C0"/>
                </a:outerShdw>
              </a:effectLst>
              <a:latin typeface="FZXingKai-S04S" pitchFamily="65" charset="-122"/>
              <a:ea typeface="FZXingKai-S04S" pitchFamily="65" charset="-122"/>
            </a:endParaRPr>
          </a:p>
          <a:p>
            <a:pPr algn="ctr">
              <a:spcBef>
                <a:spcPts val="2400"/>
              </a:spcBef>
              <a:defRPr/>
            </a:pPr>
            <a:r>
              <a:rPr lang="zh-CN" altLang="en-US" sz="7200" dirty="0">
                <a:effectLst>
                  <a:outerShdw blurRad="38100" dist="38100" dir="2700000" algn="tl">
                    <a:srgbClr val="C0C0C0"/>
                  </a:outerShdw>
                </a:effectLst>
                <a:latin typeface="FZXingKai-S04S" pitchFamily="65" charset="-122"/>
                <a:ea typeface="FZXingKai-S04S" pitchFamily="65" charset="-122"/>
              </a:rPr>
              <a:t>跟从的脚步</a:t>
            </a:r>
          </a:p>
          <a:p>
            <a:pPr algn="ctr">
              <a:spcBef>
                <a:spcPct val="50000"/>
              </a:spcBef>
              <a:defRPr/>
            </a:pPr>
            <a:r>
              <a:rPr lang="zh-CN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方正华隶简体" pitchFamily="65" charset="-122"/>
                <a:ea typeface="方正华隶简体" pitchFamily="65" charset="-122"/>
              </a:rPr>
              <a:t>路加福音 </a:t>
            </a:r>
            <a:r>
              <a:rPr lang="en-US" altLang="zh-C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方正华隶简体" pitchFamily="65" charset="-122"/>
                <a:ea typeface="方正华隶简体" pitchFamily="65" charset="-122"/>
              </a:rPr>
              <a:t>5:1-11</a:t>
            </a:r>
          </a:p>
          <a:p>
            <a:pPr algn="ctr">
              <a:spcBef>
                <a:spcPct val="50000"/>
              </a:spcBef>
              <a:defRPr/>
            </a:pPr>
            <a:endParaRPr lang="en-US" altLang="zh-CN" sz="2800" dirty="0">
              <a:effectLst>
                <a:outerShdw blurRad="38100" dist="38100" dir="2700000" algn="tl">
                  <a:srgbClr val="C0C0C0"/>
                </a:outerShdw>
              </a:effectLst>
              <a:latin typeface="方正华隶简体" pitchFamily="65" charset="-122"/>
              <a:ea typeface="方正华隶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266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57251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5:1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耶稣站在革尼撒勒湖边，众人拥挤他，要听神的道。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他见有两只船湾在湖边；打鱼的人却离开船洗网去了。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有一只船是西门的，耶稣就上去，请他把船撑开，稍微离岸，就坐下，从船上教训众人。</a:t>
            </a:r>
            <a:r>
              <a:rPr lang="zh-CN" alt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讲完了，对西门说：「把船开到水深之处，下网打鱼。」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西门说：「夫子，我们整夜劳力，并没有打著什麽。但依从你的话，我就下网。」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他们下了网，就圈住许多鱼，网险些裂开，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便招呼那只船上的同伴来帮助。他们就来，把鱼装满了两只船，甚至船要沉下去。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西门彼得看见，就俯伏在耶稣膝前，说：「主啊！离开我，我是个罪人！」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他和一切同在的人都惊讶这一网所打的鱼。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他的夥伴西庇太的儿子雅各、约翰，也是 这样。耶稣对西门说：「不要怕！从今以後，你要得人了。」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他们把两只船拢了岸，就撇下所有的，跟从了耶稣。</a:t>
            </a:r>
          </a:p>
        </p:txBody>
      </p:sp>
    </p:spTree>
    <p:extLst>
      <p:ext uri="{BB962C8B-B14F-4D97-AF65-F5344CB8AC3E}">
        <p14:creationId xmlns:p14="http://schemas.microsoft.com/office/powerpoint/2010/main" val="336926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5725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5:1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耶稣站在革尼撒勒湖边，众人拥挤他，要听神的道。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他见有两只船湾在湖边；打鱼的人却离开船洗网去了。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有一只船是西门的，耶稣就上去，请他把船撑开，稍微离岸，就坐下，从船上教训众人。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4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讲完了，对西门说：「把船开到水深之处，下网打鱼。」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5486401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70C0"/>
                </a:solidFill>
              </a:rPr>
              <a:t>湖边布道会 </a:t>
            </a:r>
            <a:r>
              <a:rPr lang="en-US" altLang="zh-CN" sz="3200" b="1" dirty="0">
                <a:solidFill>
                  <a:srgbClr val="0070C0"/>
                </a:solidFill>
              </a:rPr>
              <a:t>–</a:t>
            </a:r>
            <a:r>
              <a:rPr lang="zh-CN" altLang="en-US" sz="3200" b="1" dirty="0">
                <a:solidFill>
                  <a:srgbClr val="0070C0"/>
                </a:solidFill>
              </a:rPr>
              <a:t> 听到真理</a:t>
            </a:r>
          </a:p>
        </p:txBody>
      </p:sp>
      <p:pic>
        <p:nvPicPr>
          <p:cNvPr id="6" name="Picture 4" descr="http://lavistachurchofchrist.org/Pictures/Treasures%20of%20the%20Bible%20(Jesus'%20Ministry)/images/scan0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2" y="3810000"/>
            <a:ext cx="2666999" cy="175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61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200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要听神的道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焦点改变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03683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耶稣站在革尼撒勒湖边，众人拥挤他，要听神的道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4453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讲完了，对西门说：「把船开到水深之处，下网打鱼。」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西门说：「夫子，我们整夜劳力，并没有打著什麽。但依从你的话，我就下网。」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他们下了网，就圈住许多鱼，网险些裂开，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便招呼那只船上的同伴来帮助。他们就来，把鱼装满了两只船，甚至船要沉下去。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5486402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70C0"/>
                </a:solidFill>
              </a:rPr>
              <a:t>打鱼大丰收 </a:t>
            </a:r>
            <a:r>
              <a:rPr lang="en-US" altLang="zh-CN" sz="3200" b="1" dirty="0">
                <a:solidFill>
                  <a:srgbClr val="0070C0"/>
                </a:solidFill>
              </a:rPr>
              <a:t>–</a:t>
            </a:r>
            <a:r>
              <a:rPr lang="zh-CN" altLang="en-US" sz="3200" b="1" dirty="0">
                <a:solidFill>
                  <a:srgbClr val="0070C0"/>
                </a:solidFill>
              </a:rPr>
              <a:t> 体验真理</a:t>
            </a:r>
          </a:p>
        </p:txBody>
      </p:sp>
      <p:pic>
        <p:nvPicPr>
          <p:cNvPr id="6" name="Picture 4" descr="Jesus calling his disciples at the Sea of Galile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001258"/>
            <a:ext cx="2057400" cy="148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97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200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依从你的话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行动改变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03683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我们整夜劳力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并没有打著什麽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但依从你的话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我就下网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26964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西门彼得看见，就俯伏在耶稣膝前，说：「主啊！离开我，我是个罪人！」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他和一切同在的人都惊讶这一网所打的鱼。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他的夥伴西庇太的儿子雅各、约翰，也是 这样。耶稣对西门说：「不要怕！从今以後，你要得人了。」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他们把两只船拢了岸，就撇下所有的，跟从了耶稣。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5429252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70C0"/>
                </a:solidFill>
              </a:rPr>
              <a:t>门徒跟从主 </a:t>
            </a:r>
            <a:r>
              <a:rPr lang="en-US" altLang="zh-CN" sz="3200" b="1" dirty="0">
                <a:solidFill>
                  <a:srgbClr val="0070C0"/>
                </a:solidFill>
              </a:rPr>
              <a:t>–</a:t>
            </a:r>
            <a:r>
              <a:rPr lang="zh-CN" altLang="en-US" sz="3200" b="1" dirty="0">
                <a:solidFill>
                  <a:srgbClr val="0070C0"/>
                </a:solidFill>
              </a:rPr>
              <a:t> 进入真理</a:t>
            </a:r>
          </a:p>
        </p:txBody>
      </p:sp>
      <p:pic>
        <p:nvPicPr>
          <p:cNvPr id="6" name="Picture 4" descr="http://3.bp.blogspot.com/-D7lRn7k1vv0/UCLGx9Fh5-I/AAAAAAAAABU/dDQYPnbAzV4/s400/Mark+1+Fishers+of+Men+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3961389"/>
            <a:ext cx="2209801" cy="146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61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200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我是个罪人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心态改变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03683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主啊！离开我，我是个罪人！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279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西门彼得看见，就俯伏在耶稣膝前，说：「主啊！离开我，我是个罪人！」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他和一切同在的人都惊讶这一网所打的鱼。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他的夥伴西庇太的儿子雅各、约翰，也是 这样。耶稣对西门说：「不要怕！从今以後，你要得人了。」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他们把两只船拢了岸，就撇下所有的，跟从了耶稣。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5429252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70C0"/>
                </a:solidFill>
              </a:rPr>
              <a:t>门徒跟从主 </a:t>
            </a:r>
            <a:r>
              <a:rPr lang="en-US" altLang="zh-CN" sz="3200" b="1" dirty="0">
                <a:solidFill>
                  <a:srgbClr val="0070C0"/>
                </a:solidFill>
              </a:rPr>
              <a:t>–</a:t>
            </a:r>
            <a:r>
              <a:rPr lang="zh-CN" altLang="en-US" sz="3200" b="1" dirty="0">
                <a:solidFill>
                  <a:srgbClr val="0070C0"/>
                </a:solidFill>
              </a:rPr>
              <a:t> 进入真理</a:t>
            </a:r>
          </a:p>
        </p:txBody>
      </p:sp>
      <p:pic>
        <p:nvPicPr>
          <p:cNvPr id="6" name="Picture 4" descr="http://3.bp.blogspot.com/-D7lRn7k1vv0/UCLGx9Fh5-I/AAAAAAAAABU/dDQYPnbAzV4/s400/Mark+1+Fishers+of+Men+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3916833"/>
            <a:ext cx="2286000" cy="142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823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0782" y="971551"/>
            <a:ext cx="916478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 谁能使我们与基督的爱隔绝呢？难道是患难吗？是困苦吗？是逼迫吗？是饥饿吗？是赤身露体吗？是危险吗？是刀剑吗？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如经上所记：我们为你的缘故终日被杀；人看我们如将宰的羊。然而，靠著爱我们的主，在这一切的事上已经得胜有余了。</a:t>
            </a:r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因为我深信无论是死，是生，是天使，是掌权的，是有能的，是现在的事，是将来的事，是高处的，是低处的，是别的受造之物，都不能叫我们与神的爱隔绝；这爱是在我们的主基督耶稣里的。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     </a:t>
            </a: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    (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罗马书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8:35-39)</a:t>
            </a:r>
          </a:p>
        </p:txBody>
      </p:sp>
    </p:spTree>
    <p:extLst>
      <p:ext uri="{BB962C8B-B14F-4D97-AF65-F5344CB8AC3E}">
        <p14:creationId xmlns:p14="http://schemas.microsoft.com/office/powerpoint/2010/main" val="3133840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200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跟从了耶稣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zh-CN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道路改变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03683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他们把两只船拢了岸，就撇下所有的，跟从了耶稣。</a:t>
            </a:r>
          </a:p>
        </p:txBody>
      </p:sp>
    </p:spTree>
    <p:extLst>
      <p:ext uri="{BB962C8B-B14F-4D97-AF65-F5344CB8AC3E}">
        <p14:creationId xmlns:p14="http://schemas.microsoft.com/office/powerpoint/2010/main" val="886619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94310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    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“认识你独一的真神，并且认识你所差来的耶稣基督，这就是永生。” （约翰福音</a:t>
            </a:r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17:3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）</a:t>
            </a:r>
          </a:p>
          <a:p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 </a:t>
            </a:r>
            <a:endParaRPr lang="en-US" altLang="zh-CN" sz="3200" dirty="0">
              <a:latin typeface="方正艺黑简体" panose="03000509000000000000" pitchFamily="65" charset="-122"/>
              <a:ea typeface="方正艺黑简体" panose="03000509000000000000" pitchFamily="65" charset="-122"/>
            </a:endParaRPr>
          </a:p>
          <a:p>
            <a:endParaRPr lang="zh-CN" altLang="zh-CN" sz="3200" dirty="0">
              <a:latin typeface="方正艺黑简体" panose="03000509000000000000" pitchFamily="65" charset="-122"/>
              <a:ea typeface="方正艺黑简体" panose="03000509000000000000" pitchFamily="65" charset="-122"/>
            </a:endParaRPr>
          </a:p>
          <a:p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    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耶稣说</a:t>
            </a:r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: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“那听我话，又信差我来者的，就有永生；不至于定罪，是已经出死入生了。 ”</a:t>
            </a:r>
            <a:endParaRPr lang="en-US" altLang="zh-CN" sz="3200" dirty="0">
              <a:latin typeface="方正艺黑简体" panose="03000509000000000000" pitchFamily="65" charset="-122"/>
              <a:ea typeface="方正艺黑简体" panose="03000509000000000000" pitchFamily="65" charset="-122"/>
            </a:endParaRPr>
          </a:p>
          <a:p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                                          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（约翰福音</a:t>
            </a:r>
            <a:r>
              <a:rPr lang="en-US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5:24</a:t>
            </a:r>
            <a:r>
              <a:rPr lang="zh-CN" altLang="zh-CN" sz="3200" dirty="0">
                <a:latin typeface="方正艺黑简体" panose="03000509000000000000" pitchFamily="65" charset="-122"/>
                <a:ea typeface="方正艺黑简体" panose="03000509000000000000" pitchFamily="65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03943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出死入生的转折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2343150"/>
            <a:ext cx="4419600" cy="2000250"/>
          </a:xfrm>
        </p:spPr>
        <p:txBody>
          <a:bodyPr>
            <a:normAutofit lnSpcReduction="10000"/>
          </a:bodyPr>
          <a:lstStyle/>
          <a:p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渴慕神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</a:t>
            </a:r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道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倾听的耳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遵行主的话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依从的手</a:t>
            </a:r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心中常自省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悔改的心 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爱里无惧怕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跟随的脚</a:t>
            </a:r>
            <a:endParaRPr lang="zh-CN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8635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心灵的平安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/ 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长久的喜乐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/ 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深度的满足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/ 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真正的智慧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398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1347</Words>
  <Application>Microsoft Office PowerPoint</Application>
  <PresentationFormat>On-screen Show (4:3)</PresentationFormat>
  <Paragraphs>52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2" baseType="lpstr">
      <vt:lpstr>等线</vt:lpstr>
      <vt:lpstr>等线 Light</vt:lpstr>
      <vt:lpstr>FZXingKai-S04S</vt:lpstr>
      <vt:lpstr>宋体</vt:lpstr>
      <vt:lpstr>新細明體</vt:lpstr>
      <vt:lpstr>方正华隶简体</vt:lpstr>
      <vt:lpstr>方正艺黑简体</vt:lpstr>
      <vt:lpstr>楷体</vt:lpstr>
      <vt:lpstr>華康勘亭流 Std W9</vt:lpstr>
      <vt:lpstr>華康榜書體 Std W8</vt:lpstr>
      <vt:lpstr>華康華綜體 Std W5</vt:lpstr>
      <vt:lpstr>華康行楷體 Std W5</vt:lpstr>
      <vt:lpstr>華康雅藝體 Std W6</vt:lpstr>
      <vt:lpstr>華康魏碑體 Std W7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出死入生的转折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CCICTV-AV</dc:creator>
  <cp:lastModifiedBy>CCICTV-AV</cp:lastModifiedBy>
  <cp:revision>2</cp:revision>
  <dcterms:created xsi:type="dcterms:W3CDTF">2016-10-11T21:29:39Z</dcterms:created>
  <dcterms:modified xsi:type="dcterms:W3CDTF">2016-10-11T21:38:18Z</dcterms:modified>
</cp:coreProperties>
</file>