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5" r:id="rId1"/>
    <p:sldMasterId id="2147483987" r:id="rId2"/>
  </p:sldMasterIdLst>
  <p:notesMasterIdLst>
    <p:notesMasterId r:id="rId24"/>
  </p:notesMasterIdLst>
  <p:handoutMasterIdLst>
    <p:handoutMasterId r:id="rId25"/>
  </p:handoutMasterIdLst>
  <p:sldIdLst>
    <p:sldId id="2537" r:id="rId3"/>
    <p:sldId id="2507" r:id="rId4"/>
    <p:sldId id="2533" r:id="rId5"/>
    <p:sldId id="2534" r:id="rId6"/>
    <p:sldId id="2535" r:id="rId7"/>
    <p:sldId id="2530" r:id="rId8"/>
    <p:sldId id="2508" r:id="rId9"/>
    <p:sldId id="2531" r:id="rId10"/>
    <p:sldId id="2509" r:id="rId11"/>
    <p:sldId id="2519" r:id="rId12"/>
    <p:sldId id="2510" r:id="rId13"/>
    <p:sldId id="2536" r:id="rId14"/>
    <p:sldId id="2522" r:id="rId15"/>
    <p:sldId id="2512" r:id="rId16"/>
    <p:sldId id="2513" r:id="rId17"/>
    <p:sldId id="2514" r:id="rId18"/>
    <p:sldId id="2515" r:id="rId19"/>
    <p:sldId id="2518" r:id="rId20"/>
    <p:sldId id="2532" r:id="rId21"/>
    <p:sldId id="2517" r:id="rId22"/>
    <p:sldId id="2516" r:id="rId23"/>
  </p:sldIdLst>
  <p:sldSz cx="4608513" cy="2765425"/>
  <p:notesSz cx="6858000" cy="92964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Arial" charset="0"/>
        <a:ea typeface="FZNew ShuTi-S08" pitchFamily="65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71" userDrawn="1">
          <p15:clr>
            <a:srgbClr val="A4A3A4"/>
          </p15:clr>
        </p15:guide>
        <p15:guide id="2" pos="14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003399"/>
    <a:srgbClr val="CC0000"/>
    <a:srgbClr val="007434"/>
    <a:srgbClr val="6699FF"/>
    <a:srgbClr val="006699"/>
    <a:srgbClr val="FFCC00"/>
    <a:srgbClr val="FFFF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9" autoAdjust="0"/>
    <p:restoredTop sz="98692" autoAdjust="0"/>
  </p:normalViewPr>
  <p:slideViewPr>
    <p:cSldViewPr>
      <p:cViewPr varScale="1">
        <p:scale>
          <a:sx n="189" d="100"/>
          <a:sy n="189" d="100"/>
        </p:scale>
        <p:origin x="523" y="110"/>
      </p:cViewPr>
      <p:guideLst>
        <p:guide orient="horz" pos="871"/>
        <p:guide pos="14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1" tIns="46132" rIns="92261" bIns="46132" numCol="1" anchor="t" anchorCtr="0" compatLnSpc="1">
            <a:prstTxWarp prst="textNoShape">
              <a:avLst/>
            </a:prstTxWarp>
          </a:bodyPr>
          <a:lstStyle>
            <a:lvl1pPr defTabSz="922902"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33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1" tIns="46132" rIns="92261" bIns="46132" numCol="1" anchor="t" anchorCtr="0" compatLnSpc="1">
            <a:prstTxWarp prst="textNoShape">
              <a:avLst/>
            </a:prstTxWarp>
          </a:bodyPr>
          <a:lstStyle>
            <a:lvl1pPr algn="r" defTabSz="922902"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DB8064F1-F89D-4E2B-8B45-DE5576BA255F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33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1" tIns="46132" rIns="92261" bIns="46132" numCol="1" anchor="b" anchorCtr="0" compatLnSpc="1">
            <a:prstTxWarp prst="textNoShape">
              <a:avLst/>
            </a:prstTxWarp>
          </a:bodyPr>
          <a:lstStyle>
            <a:lvl1pPr defTabSz="922902"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8831263"/>
            <a:ext cx="29733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61" tIns="46132" rIns="92261" bIns="46132" numCol="1" anchor="b" anchorCtr="0" compatLnSpc="1">
            <a:prstTxWarp prst="textNoShape">
              <a:avLst/>
            </a:prstTxWarp>
          </a:bodyPr>
          <a:lstStyle>
            <a:lvl1pPr algn="r" defTabSz="922902" eaLnBrk="0" hangingPunct="0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17D65B5F-7A91-4728-AC7C-2A8A11087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11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1" tIns="46132" rIns="92261" bIns="46132" numCol="1" anchor="t" anchorCtr="0" compatLnSpc="1">
            <a:prstTxWarp prst="textNoShape">
              <a:avLst/>
            </a:prstTxWarp>
          </a:bodyPr>
          <a:lstStyle>
            <a:lvl1pPr defTabSz="922902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1" tIns="46132" rIns="92261" bIns="46132" numCol="1" anchor="t" anchorCtr="0" compatLnSpc="1">
            <a:prstTxWarp prst="textNoShape">
              <a:avLst/>
            </a:prstTxWarp>
          </a:bodyPr>
          <a:lstStyle>
            <a:lvl1pPr algn="r" defTabSz="922902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23875" y="695325"/>
            <a:ext cx="5810250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1" tIns="46132" rIns="92261" bIns="461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33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1" tIns="46132" rIns="92261" bIns="46132" numCol="1" anchor="b" anchorCtr="0" compatLnSpc="1">
            <a:prstTxWarp prst="textNoShape">
              <a:avLst/>
            </a:prstTxWarp>
          </a:bodyPr>
          <a:lstStyle>
            <a:lvl1pPr defTabSz="922902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831263"/>
            <a:ext cx="29733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1" tIns="46132" rIns="92261" bIns="46132" numCol="1" anchor="b" anchorCtr="0" compatLnSpc="1">
            <a:prstTxWarp prst="textNoShape">
              <a:avLst/>
            </a:prstTxWarp>
          </a:bodyPr>
          <a:lstStyle>
            <a:lvl1pPr algn="r" defTabSz="922902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2E4D0405-4853-4BFA-B2E3-089E448FF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60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C678D030-9D06-4416-81F1-CD2A371EFB68}" type="slidenum">
              <a:rPr lang="en-US" smtClean="0"/>
              <a:pPr defTabSz="922338"/>
              <a:t>2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5463" y="696913"/>
            <a:ext cx="5807075" cy="348615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6076" y="858840"/>
            <a:ext cx="3916363" cy="593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0564" y="1566865"/>
            <a:ext cx="3227387" cy="706437"/>
          </a:xfrm>
        </p:spPr>
        <p:txBody>
          <a:bodyPr/>
          <a:lstStyle>
            <a:lvl1pPr marL="0" indent="0" algn="ctr">
              <a:buNone/>
              <a:defRPr/>
            </a:lvl1pPr>
            <a:lvl2pPr marL="457204" indent="0" algn="ctr">
              <a:buNone/>
              <a:defRPr/>
            </a:lvl2pPr>
            <a:lvl3pPr marL="914409" indent="0" algn="ctr">
              <a:buNone/>
              <a:defRPr/>
            </a:lvl3pPr>
            <a:lvl4pPr marL="1371613" indent="0" algn="ctr">
              <a:buNone/>
              <a:defRPr/>
            </a:lvl4pPr>
            <a:lvl5pPr marL="1828818" indent="0" algn="ctr">
              <a:buNone/>
              <a:defRPr/>
            </a:lvl5pPr>
            <a:lvl6pPr marL="2286022" indent="0" algn="ctr">
              <a:buNone/>
              <a:defRPr/>
            </a:lvl6pPr>
            <a:lvl7pPr marL="2743228" indent="0" algn="ctr">
              <a:buNone/>
              <a:defRPr/>
            </a:lvl7pPr>
            <a:lvl8pPr marL="3200432" indent="0" algn="ctr">
              <a:buNone/>
              <a:defRPr/>
            </a:lvl8pPr>
            <a:lvl9pPr marL="365763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80C1A-446B-4A26-9B5D-BEA1D6E22CEF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F5E20-E7DE-4956-BF1B-2EE6803AAD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C806A-ECDD-4AD5-B7DF-5D1767DCBD2C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1D582-0A20-4A95-BD4B-FCCBA63E6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37" y="1776415"/>
            <a:ext cx="3917950" cy="5492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37" y="1171575"/>
            <a:ext cx="3917950" cy="6048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4" indent="0">
              <a:buNone/>
              <a:defRPr sz="1800"/>
            </a:lvl2pPr>
            <a:lvl3pPr marL="914409" indent="0">
              <a:buNone/>
              <a:defRPr sz="1600"/>
            </a:lvl3pPr>
            <a:lvl4pPr marL="1371613" indent="0">
              <a:buNone/>
              <a:defRPr sz="1400"/>
            </a:lvl4pPr>
            <a:lvl5pPr marL="1828818" indent="0">
              <a:buNone/>
              <a:defRPr sz="1400"/>
            </a:lvl5pPr>
            <a:lvl6pPr marL="2286022" indent="0">
              <a:buNone/>
              <a:defRPr sz="1400"/>
            </a:lvl6pPr>
            <a:lvl7pPr marL="2743228" indent="0">
              <a:buNone/>
              <a:defRPr sz="1400"/>
            </a:lvl7pPr>
            <a:lvl8pPr marL="3200432" indent="0">
              <a:buNone/>
              <a:defRPr sz="1400"/>
            </a:lvl8pPr>
            <a:lvl9pPr marL="365763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D579B-9115-4AE3-A719-7DBE98E6FEA6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0B4E6-C9D4-4405-AC17-2FEE26506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189" y="644527"/>
            <a:ext cx="1997075" cy="1825625"/>
          </a:xfrm>
        </p:spPr>
        <p:txBody>
          <a:bodyPr/>
          <a:lstStyle>
            <a:lvl1pPr>
              <a:defRPr sz="2801"/>
            </a:lvl1pPr>
            <a:lvl2pPr>
              <a:defRPr sz="2399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79663" y="644527"/>
            <a:ext cx="1998662" cy="1825625"/>
          </a:xfrm>
        </p:spPr>
        <p:txBody>
          <a:bodyPr/>
          <a:lstStyle>
            <a:lvl1pPr>
              <a:defRPr sz="2801"/>
            </a:lvl1pPr>
            <a:lvl2pPr>
              <a:defRPr sz="2399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F2E02-B0A3-4EBB-8B54-B9D8DD7B5103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A781F-1CEA-4CDB-ACA4-EC64B8298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189" y="619127"/>
            <a:ext cx="2036762" cy="257175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204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3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2" indent="0">
              <a:buNone/>
              <a:defRPr sz="1600" b="1"/>
            </a:lvl6pPr>
            <a:lvl7pPr marL="2743228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0189" y="876300"/>
            <a:ext cx="2036762" cy="1593850"/>
          </a:xfrm>
        </p:spPr>
        <p:txBody>
          <a:bodyPr/>
          <a:lstStyle>
            <a:lvl1pPr>
              <a:defRPr sz="2399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41563" y="619127"/>
            <a:ext cx="2036762" cy="257175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204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3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2" indent="0">
              <a:buNone/>
              <a:defRPr sz="1600" b="1"/>
            </a:lvl6pPr>
            <a:lvl7pPr marL="2743228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41563" y="876300"/>
            <a:ext cx="2036762" cy="1593850"/>
          </a:xfrm>
        </p:spPr>
        <p:txBody>
          <a:bodyPr/>
          <a:lstStyle>
            <a:lvl1pPr>
              <a:defRPr sz="2399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F2FD0-85F4-49EE-A994-6882A54C7793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17000-2F66-41E2-B874-B954C0F2EF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1FEDC-71FD-48DA-B254-25B6FAB881DA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D395F-7141-41EA-8A9A-8D2196472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34263-BECC-437E-89DB-CBCB956EB865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23168-B549-4C72-B3B9-B5F6F18A3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89" y="109538"/>
            <a:ext cx="1516062" cy="469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813" y="109538"/>
            <a:ext cx="2576512" cy="2360612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399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189" y="579438"/>
            <a:ext cx="1516062" cy="1890712"/>
          </a:xfrm>
        </p:spPr>
        <p:txBody>
          <a:bodyPr/>
          <a:lstStyle>
            <a:lvl1pPr marL="0" indent="0">
              <a:buNone/>
              <a:defRPr sz="1400"/>
            </a:lvl1pPr>
            <a:lvl2pPr marL="457204" indent="0">
              <a:buNone/>
              <a:defRPr sz="1200"/>
            </a:lvl2pPr>
            <a:lvl3pPr marL="914409" indent="0">
              <a:buNone/>
              <a:defRPr sz="1000"/>
            </a:lvl3pPr>
            <a:lvl4pPr marL="1371613" indent="0">
              <a:buNone/>
              <a:defRPr sz="900"/>
            </a:lvl4pPr>
            <a:lvl5pPr marL="1828818" indent="0">
              <a:buNone/>
              <a:defRPr sz="900"/>
            </a:lvl5pPr>
            <a:lvl6pPr marL="2286022" indent="0">
              <a:buNone/>
              <a:defRPr sz="900"/>
            </a:lvl6pPr>
            <a:lvl7pPr marL="2743228" indent="0">
              <a:buNone/>
              <a:defRPr sz="900"/>
            </a:lvl7pPr>
            <a:lvl8pPr marL="3200432" indent="0">
              <a:buNone/>
              <a:defRPr sz="900"/>
            </a:lvl8pPr>
            <a:lvl9pPr marL="365763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7A268-E956-4035-9025-71E62D83D451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2F481-AC5D-41E4-A535-67A051789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8" y="1935163"/>
            <a:ext cx="2765425" cy="228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3288" y="247650"/>
            <a:ext cx="2765425" cy="1658938"/>
          </a:xfrm>
        </p:spPr>
        <p:txBody>
          <a:bodyPr lIns="42036" tIns="21028" rIns="42036" bIns="21028"/>
          <a:lstStyle>
            <a:lvl1pPr marL="0" indent="0">
              <a:buNone/>
              <a:defRPr sz="3200"/>
            </a:lvl1pPr>
            <a:lvl2pPr marL="457204" indent="0">
              <a:buNone/>
              <a:defRPr sz="2801"/>
            </a:lvl2pPr>
            <a:lvl3pPr marL="914409" indent="0">
              <a:buNone/>
              <a:defRPr sz="2399"/>
            </a:lvl3pPr>
            <a:lvl4pPr marL="1371613" indent="0">
              <a:buNone/>
              <a:defRPr sz="2000"/>
            </a:lvl4pPr>
            <a:lvl5pPr marL="1828818" indent="0">
              <a:buNone/>
              <a:defRPr sz="2000"/>
            </a:lvl5pPr>
            <a:lvl6pPr marL="2286022" indent="0">
              <a:buNone/>
              <a:defRPr sz="2000"/>
            </a:lvl6pPr>
            <a:lvl7pPr marL="2743228" indent="0">
              <a:buNone/>
              <a:defRPr sz="2000"/>
            </a:lvl7pPr>
            <a:lvl8pPr marL="3200432" indent="0">
              <a:buNone/>
              <a:defRPr sz="2000"/>
            </a:lvl8pPr>
            <a:lvl9pPr marL="365763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3288" y="2163765"/>
            <a:ext cx="2765425" cy="325437"/>
          </a:xfrm>
        </p:spPr>
        <p:txBody>
          <a:bodyPr/>
          <a:lstStyle>
            <a:lvl1pPr marL="0" indent="0">
              <a:buNone/>
              <a:defRPr sz="1400"/>
            </a:lvl1pPr>
            <a:lvl2pPr marL="457204" indent="0">
              <a:buNone/>
              <a:defRPr sz="1200"/>
            </a:lvl2pPr>
            <a:lvl3pPr marL="914409" indent="0">
              <a:buNone/>
              <a:defRPr sz="1000"/>
            </a:lvl3pPr>
            <a:lvl4pPr marL="1371613" indent="0">
              <a:buNone/>
              <a:defRPr sz="900"/>
            </a:lvl4pPr>
            <a:lvl5pPr marL="1828818" indent="0">
              <a:buNone/>
              <a:defRPr sz="900"/>
            </a:lvl5pPr>
            <a:lvl6pPr marL="2286022" indent="0">
              <a:buNone/>
              <a:defRPr sz="900"/>
            </a:lvl6pPr>
            <a:lvl7pPr marL="2743228" indent="0">
              <a:buNone/>
              <a:defRPr sz="900"/>
            </a:lvl7pPr>
            <a:lvl8pPr marL="3200432" indent="0">
              <a:buNone/>
              <a:defRPr sz="900"/>
            </a:lvl8pPr>
            <a:lvl9pPr marL="365763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DD50-44E2-476E-B913-8E0167F1490F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9283D-414B-4887-9D48-3F2CE87826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84F87-B26C-4695-8573-9F59CD846DBF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8198A-C8FB-46D8-A5B5-1321B28CC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41688" y="111127"/>
            <a:ext cx="1036637" cy="2359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0188" y="111127"/>
            <a:ext cx="2959100" cy="2359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E948D-EB36-418F-B656-130D152BD292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E61E9-0C8E-442F-B744-8AE3A90BE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639" y="859075"/>
            <a:ext cx="3917237" cy="592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1278" y="1567074"/>
            <a:ext cx="3225959" cy="706720"/>
          </a:xfrm>
        </p:spPr>
        <p:txBody>
          <a:bodyPr/>
          <a:lstStyle>
            <a:lvl1pPr marL="0" indent="0" algn="ctr">
              <a:buNone/>
              <a:defRPr/>
            </a:lvl1pPr>
            <a:lvl2pPr marL="226866" indent="0" algn="ctr">
              <a:buNone/>
              <a:defRPr/>
            </a:lvl2pPr>
            <a:lvl3pPr marL="453730" indent="0" algn="ctr">
              <a:buNone/>
              <a:defRPr/>
            </a:lvl3pPr>
            <a:lvl4pPr marL="680595" indent="0" algn="ctr">
              <a:buNone/>
              <a:defRPr/>
            </a:lvl4pPr>
            <a:lvl5pPr marL="907460" indent="0" algn="ctr">
              <a:buNone/>
              <a:defRPr/>
            </a:lvl5pPr>
            <a:lvl6pPr marL="1134324" indent="0" algn="ctr">
              <a:buNone/>
              <a:defRPr/>
            </a:lvl6pPr>
            <a:lvl7pPr marL="1361189" indent="0" algn="ctr">
              <a:buNone/>
              <a:defRPr/>
            </a:lvl7pPr>
            <a:lvl8pPr marL="1588054" indent="0" algn="ctr">
              <a:buNone/>
              <a:defRPr/>
            </a:lvl8pPr>
            <a:lvl9pPr marL="181491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570F9-81B3-4769-AACB-7B4BA8B6E8C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C207C-23C5-4D03-8B09-9C92869282F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41" y="1777042"/>
            <a:ext cx="3917237" cy="549244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4041" y="1172107"/>
            <a:ext cx="3917237" cy="604937"/>
          </a:xfrm>
        </p:spPr>
        <p:txBody>
          <a:bodyPr anchor="b"/>
          <a:lstStyle>
            <a:lvl1pPr marL="0" indent="0">
              <a:buNone/>
              <a:defRPr sz="1000"/>
            </a:lvl1pPr>
            <a:lvl2pPr marL="226866" indent="0">
              <a:buNone/>
              <a:defRPr sz="900"/>
            </a:lvl2pPr>
            <a:lvl3pPr marL="453730" indent="0">
              <a:buNone/>
              <a:defRPr sz="800"/>
            </a:lvl3pPr>
            <a:lvl4pPr marL="680595" indent="0">
              <a:buNone/>
              <a:defRPr sz="700"/>
            </a:lvl4pPr>
            <a:lvl5pPr marL="907460" indent="0">
              <a:buNone/>
              <a:defRPr sz="700"/>
            </a:lvl5pPr>
            <a:lvl6pPr marL="1134324" indent="0">
              <a:buNone/>
              <a:defRPr sz="700"/>
            </a:lvl6pPr>
            <a:lvl7pPr marL="1361189" indent="0">
              <a:buNone/>
              <a:defRPr sz="700"/>
            </a:lvl7pPr>
            <a:lvl8pPr marL="1588054" indent="0">
              <a:buNone/>
              <a:defRPr sz="700"/>
            </a:lvl8pPr>
            <a:lvl9pPr marL="1814919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95FC1-6219-49C2-ADF5-D2192897063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425" y="645268"/>
            <a:ext cx="2035427" cy="182505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42662" y="645268"/>
            <a:ext cx="2035427" cy="182505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40F90-AD52-4A36-8E80-0632260EFCE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427" y="619020"/>
            <a:ext cx="2036226" cy="25797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6866" indent="0">
              <a:buNone/>
              <a:defRPr sz="1000" b="1"/>
            </a:lvl2pPr>
            <a:lvl3pPr marL="453730" indent="0">
              <a:buNone/>
              <a:defRPr sz="900" b="1"/>
            </a:lvl3pPr>
            <a:lvl4pPr marL="680595" indent="0">
              <a:buNone/>
              <a:defRPr sz="800" b="1"/>
            </a:lvl4pPr>
            <a:lvl5pPr marL="907460" indent="0">
              <a:buNone/>
              <a:defRPr sz="800" b="1"/>
            </a:lvl5pPr>
            <a:lvl6pPr marL="1134324" indent="0">
              <a:buNone/>
              <a:defRPr sz="800" b="1"/>
            </a:lvl6pPr>
            <a:lvl7pPr marL="1361189" indent="0">
              <a:buNone/>
              <a:defRPr sz="800" b="1"/>
            </a:lvl7pPr>
            <a:lvl8pPr marL="1588054" indent="0">
              <a:buNone/>
              <a:defRPr sz="800" b="1"/>
            </a:lvl8pPr>
            <a:lvl9pPr marL="1814919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0427" y="876998"/>
            <a:ext cx="2036226" cy="159332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41062" y="619020"/>
            <a:ext cx="2037027" cy="25797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6866" indent="0">
              <a:buNone/>
              <a:defRPr sz="1000" b="1"/>
            </a:lvl2pPr>
            <a:lvl3pPr marL="453730" indent="0">
              <a:buNone/>
              <a:defRPr sz="900" b="1"/>
            </a:lvl3pPr>
            <a:lvl4pPr marL="680595" indent="0">
              <a:buNone/>
              <a:defRPr sz="800" b="1"/>
            </a:lvl4pPr>
            <a:lvl5pPr marL="907460" indent="0">
              <a:buNone/>
              <a:defRPr sz="800" b="1"/>
            </a:lvl5pPr>
            <a:lvl6pPr marL="1134324" indent="0">
              <a:buNone/>
              <a:defRPr sz="800" b="1"/>
            </a:lvl6pPr>
            <a:lvl7pPr marL="1361189" indent="0">
              <a:buNone/>
              <a:defRPr sz="800" b="1"/>
            </a:lvl7pPr>
            <a:lvl8pPr marL="1588054" indent="0">
              <a:buNone/>
              <a:defRPr sz="800" b="1"/>
            </a:lvl8pPr>
            <a:lvl9pPr marL="1814919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41062" y="876998"/>
            <a:ext cx="2037027" cy="159332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A2705-7534-4E3B-81BA-59CEC887B91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E72DB-97D6-4C92-BFAA-7D608AB208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962CE-4FBE-456E-B0FB-108A8A2CF0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427" y="110105"/>
            <a:ext cx="1516170" cy="468586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801" y="110105"/>
            <a:ext cx="2576287" cy="236021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427" y="578691"/>
            <a:ext cx="1516170" cy="1891628"/>
          </a:xfrm>
        </p:spPr>
        <p:txBody>
          <a:bodyPr/>
          <a:lstStyle>
            <a:lvl1pPr marL="0" indent="0">
              <a:buNone/>
              <a:defRPr sz="700"/>
            </a:lvl1pPr>
            <a:lvl2pPr marL="226866" indent="0">
              <a:buNone/>
              <a:defRPr sz="600"/>
            </a:lvl2pPr>
            <a:lvl3pPr marL="453730" indent="0">
              <a:buNone/>
              <a:defRPr sz="500"/>
            </a:lvl3pPr>
            <a:lvl4pPr marL="680595" indent="0">
              <a:buNone/>
              <a:defRPr sz="400"/>
            </a:lvl4pPr>
            <a:lvl5pPr marL="907460" indent="0">
              <a:buNone/>
              <a:defRPr sz="400"/>
            </a:lvl5pPr>
            <a:lvl6pPr marL="1134324" indent="0">
              <a:buNone/>
              <a:defRPr sz="400"/>
            </a:lvl6pPr>
            <a:lvl7pPr marL="1361189" indent="0">
              <a:buNone/>
              <a:defRPr sz="400"/>
            </a:lvl7pPr>
            <a:lvl8pPr marL="1588054" indent="0">
              <a:buNone/>
              <a:defRPr sz="400"/>
            </a:lvl8pPr>
            <a:lvl9pPr marL="1814919" indent="0">
              <a:buNone/>
              <a:defRPr sz="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62334-E4DF-4F37-AD1C-85CEF430245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300" y="1935798"/>
            <a:ext cx="2765108" cy="228532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3300" y="247098"/>
            <a:ext cx="2765108" cy="1659255"/>
          </a:xfrm>
        </p:spPr>
        <p:txBody>
          <a:bodyPr/>
          <a:lstStyle>
            <a:lvl1pPr marL="0" indent="0">
              <a:buNone/>
              <a:defRPr sz="1600"/>
            </a:lvl1pPr>
            <a:lvl2pPr marL="226866" indent="0">
              <a:buNone/>
              <a:defRPr sz="1400"/>
            </a:lvl2pPr>
            <a:lvl3pPr marL="453730" indent="0">
              <a:buNone/>
              <a:defRPr sz="1200"/>
            </a:lvl3pPr>
            <a:lvl4pPr marL="680595" indent="0">
              <a:buNone/>
              <a:defRPr sz="1000"/>
            </a:lvl4pPr>
            <a:lvl5pPr marL="907460" indent="0">
              <a:buNone/>
              <a:defRPr sz="1000"/>
            </a:lvl5pPr>
            <a:lvl6pPr marL="1134324" indent="0">
              <a:buNone/>
              <a:defRPr sz="1000"/>
            </a:lvl6pPr>
            <a:lvl7pPr marL="1361189" indent="0">
              <a:buNone/>
              <a:defRPr sz="1000"/>
            </a:lvl7pPr>
            <a:lvl8pPr marL="1588054" indent="0">
              <a:buNone/>
              <a:defRPr sz="1000"/>
            </a:lvl8pPr>
            <a:lvl9pPr marL="1814919" indent="0">
              <a:buNone/>
              <a:defRPr sz="1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3300" y="2164332"/>
            <a:ext cx="2765108" cy="324553"/>
          </a:xfrm>
        </p:spPr>
        <p:txBody>
          <a:bodyPr/>
          <a:lstStyle>
            <a:lvl1pPr marL="0" indent="0">
              <a:buNone/>
              <a:defRPr sz="700"/>
            </a:lvl1pPr>
            <a:lvl2pPr marL="226866" indent="0">
              <a:buNone/>
              <a:defRPr sz="600"/>
            </a:lvl2pPr>
            <a:lvl3pPr marL="453730" indent="0">
              <a:buNone/>
              <a:defRPr sz="500"/>
            </a:lvl3pPr>
            <a:lvl4pPr marL="680595" indent="0">
              <a:buNone/>
              <a:defRPr sz="400"/>
            </a:lvl4pPr>
            <a:lvl5pPr marL="907460" indent="0">
              <a:buNone/>
              <a:defRPr sz="400"/>
            </a:lvl5pPr>
            <a:lvl6pPr marL="1134324" indent="0">
              <a:buNone/>
              <a:defRPr sz="400"/>
            </a:lvl6pPr>
            <a:lvl7pPr marL="1361189" indent="0">
              <a:buNone/>
              <a:defRPr sz="400"/>
            </a:lvl7pPr>
            <a:lvl8pPr marL="1588054" indent="0">
              <a:buNone/>
              <a:defRPr sz="400"/>
            </a:lvl8pPr>
            <a:lvl9pPr marL="1814919" indent="0">
              <a:buNone/>
              <a:defRPr sz="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BE78F-18F4-4865-AF06-54C8E32A690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FB319-BB48-49C3-B90E-A278A6C996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41173" y="110748"/>
            <a:ext cx="1036915" cy="2359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0425" y="110748"/>
            <a:ext cx="3033939" cy="2359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6BBF4-0667-4FCD-AAA1-1EE7543182F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0189" y="111127"/>
            <a:ext cx="4148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878" tIns="20962" rIns="41878" bIns="2096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9" y="644527"/>
            <a:ext cx="4148137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878" tIns="20962" rIns="41878" bIns="209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34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0189" y="2517775"/>
            <a:ext cx="1076324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878" tIns="20962" rIns="41878" bIns="20962" numCol="1" anchor="t" anchorCtr="0" compatLnSpc="1">
            <a:prstTxWarp prst="textNoShape">
              <a:avLst/>
            </a:prstTxWarp>
          </a:bodyPr>
          <a:lstStyle>
            <a:lvl1pPr>
              <a:defRPr kumimoji="0" sz="6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7643C9AD-660F-454F-818C-8EE3E0880DE1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3734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74801" y="2517775"/>
            <a:ext cx="145891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878" tIns="20962" rIns="41878" bIns="20962" numCol="1" anchor="t" anchorCtr="0" compatLnSpc="1">
            <a:prstTxWarp prst="textNoShape">
              <a:avLst/>
            </a:prstTxWarp>
          </a:bodyPr>
          <a:lstStyle>
            <a:lvl1pPr algn="ctr">
              <a:defRPr kumimoji="0" sz="6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34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302001" y="2517775"/>
            <a:ext cx="1076324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878" tIns="20962" rIns="41878" bIns="20962" numCol="1" anchor="t" anchorCtr="0" compatLnSpc="1">
            <a:prstTxWarp prst="textNoShape">
              <a:avLst/>
            </a:prstTxWarp>
          </a:bodyPr>
          <a:lstStyle>
            <a:lvl1pPr algn="r">
              <a:defRPr kumimoji="0" sz="6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D2D568A9-0EF0-46FB-A313-FFFBCAB778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201" y="-30163"/>
            <a:ext cx="3035299" cy="436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defTabSz="420693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0693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2pPr>
      <a:lvl3pPr algn="ctr" defTabSz="420693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3pPr>
      <a:lvl4pPr algn="ctr" defTabSz="420693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4pPr>
      <a:lvl5pPr algn="ctr" defTabSz="420693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5pPr>
      <a:lvl6pPr marL="457204" algn="ctr" defTabSz="420693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6pPr>
      <a:lvl7pPr marL="914409" algn="ctr" defTabSz="420693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7pPr>
      <a:lvl8pPr marL="1371613" algn="ctr" defTabSz="420693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8pPr>
      <a:lvl9pPr marL="1828818" algn="ctr" defTabSz="420693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9pPr>
    </p:titleStyle>
    <p:bodyStyle>
      <a:lvl1pPr marL="158752" indent="-158752" algn="l" defTabSz="420693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342904" indent="-131765" algn="l" defTabSz="420693" rtl="0" eaLnBrk="0" fontAlgn="base" hangingPunct="0">
        <a:spcBef>
          <a:spcPct val="20000"/>
        </a:spcBef>
        <a:spcAft>
          <a:spcPct val="0"/>
        </a:spcAft>
        <a:buChar char="–"/>
        <a:defRPr sz="1300">
          <a:solidFill>
            <a:schemeClr val="tx1"/>
          </a:solidFill>
          <a:latin typeface="+mn-lt"/>
        </a:defRPr>
      </a:lvl2pPr>
      <a:lvl3pPr marL="527055" indent="-106364" algn="l" defTabSz="420693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</a:defRPr>
      </a:lvl3pPr>
      <a:lvl4pPr marL="736607" indent="-104776" algn="l" defTabSz="420693" rtl="0" eaLnBrk="0" fontAlgn="base" hangingPunct="0">
        <a:spcBef>
          <a:spcPct val="20000"/>
        </a:spcBef>
        <a:spcAft>
          <a:spcPct val="0"/>
        </a:spcAft>
        <a:buChar char="–"/>
        <a:defRPr sz="900">
          <a:solidFill>
            <a:schemeClr val="tx1"/>
          </a:solidFill>
          <a:latin typeface="+mn-lt"/>
        </a:defRPr>
      </a:lvl4pPr>
      <a:lvl5pPr marL="947747" indent="-104776" algn="l" defTabSz="420693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5pPr>
      <a:lvl6pPr marL="1404951" indent="-104776" algn="l" defTabSz="420693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6pPr>
      <a:lvl7pPr marL="1862157" indent="-104776" algn="l" defTabSz="420693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7pPr>
      <a:lvl8pPr marL="2319361" indent="-104776" algn="l" defTabSz="420693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8pPr>
      <a:lvl9pPr marL="2776566" indent="-104776" algn="l" defTabSz="420693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4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9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3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8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2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28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32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3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0189" y="111127"/>
            <a:ext cx="4148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373" tIns="22686" rIns="45373" bIns="226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9" y="644527"/>
            <a:ext cx="4148137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373" tIns="22686" rIns="45373" bIns="22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0189" y="2517775"/>
            <a:ext cx="1076324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373" tIns="22686" rIns="45373" bIns="22686" numCol="1" anchor="t" anchorCtr="0" compatLnSpc="1">
            <a:prstTxWarp prst="textNoShape">
              <a:avLst/>
            </a:prstTxWarp>
          </a:bodyPr>
          <a:lstStyle>
            <a:lvl1pPr>
              <a:defRPr sz="700">
                <a:latin typeface="Arial" charset="0"/>
                <a:ea typeface="SimSun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74801" y="2517775"/>
            <a:ext cx="145891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373" tIns="22686" rIns="45373" bIns="22686" numCol="1" anchor="t" anchorCtr="0" compatLnSpc="1">
            <a:prstTxWarp prst="textNoShape">
              <a:avLst/>
            </a:prstTxWarp>
          </a:bodyPr>
          <a:lstStyle>
            <a:lvl1pPr algn="ctr">
              <a:defRPr sz="700">
                <a:latin typeface="Arial" charset="0"/>
                <a:ea typeface="SimSun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302001" y="2517775"/>
            <a:ext cx="1076324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373" tIns="22686" rIns="45373" bIns="22686" numCol="1" anchor="t" anchorCtr="0" compatLnSpc="1">
            <a:prstTxWarp prst="textNoShape">
              <a:avLst/>
            </a:prstTxWarp>
          </a:bodyPr>
          <a:lstStyle>
            <a:lvl1pPr algn="r">
              <a:defRPr sz="700">
                <a:latin typeface="Arial" charset="0"/>
                <a:ea typeface="SimSun" pitchFamily="2" charset="-122"/>
              </a:defRPr>
            </a:lvl1pPr>
          </a:lstStyle>
          <a:p>
            <a:pPr>
              <a:defRPr/>
            </a:pPr>
            <a:fld id="{B253AC1B-ED4E-473C-80A6-A1A0B56580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+mj-lt"/>
          <a:ea typeface="SimSun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SimSun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SimSun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SimSun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SimSun" pitchFamily="2" charset="-122"/>
        </a:defRPr>
      </a:lvl5pPr>
      <a:lvl6pPr marL="226866" algn="ctr" rtl="0" fontAlgn="base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宋体" pitchFamily="2" charset="-122"/>
        </a:defRPr>
      </a:lvl6pPr>
      <a:lvl7pPr marL="453730" algn="ctr" rtl="0" fontAlgn="base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宋体" pitchFamily="2" charset="-122"/>
        </a:defRPr>
      </a:lvl7pPr>
      <a:lvl8pPr marL="680595" algn="ctr" rtl="0" fontAlgn="base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宋体" pitchFamily="2" charset="-122"/>
        </a:defRPr>
      </a:lvl8pPr>
      <a:lvl9pPr marL="907460" algn="ctr" rtl="0" fontAlgn="base">
        <a:spcBef>
          <a:spcPct val="0"/>
        </a:spcBef>
        <a:spcAft>
          <a:spcPct val="0"/>
        </a:spcAft>
        <a:defRPr sz="2199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169864" indent="-169864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SimSun" pitchFamily="2" charset="-122"/>
          <a:cs typeface="+mn-cs"/>
        </a:defRPr>
      </a:lvl1pPr>
      <a:lvl2pPr marL="368304" indent="-14129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SimSun" pitchFamily="2" charset="-122"/>
        </a:defRPr>
      </a:lvl2pPr>
      <a:lvl3pPr marL="566744" indent="-112714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ea typeface="SimSun" pitchFamily="2" charset="-122"/>
        </a:defRPr>
      </a:lvl3pPr>
      <a:lvl4pPr marL="793758" indent="-112714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ea typeface="SimSun" pitchFamily="2" charset="-122"/>
        </a:defRPr>
      </a:lvl4pPr>
      <a:lvl5pPr marL="1020774" indent="-112714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SimSun" pitchFamily="2" charset="-122"/>
        </a:defRPr>
      </a:lvl5pPr>
      <a:lvl6pPr marL="1247758" indent="-113432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6pPr>
      <a:lvl7pPr marL="1474622" indent="-113432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7pPr>
      <a:lvl8pPr marL="1701487" indent="-113432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8pPr>
      <a:lvl9pPr marL="1928351" indent="-113432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6866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3730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0595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07460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34324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61189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88054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14919" algn="l" defTabSz="45373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gallery.org/wiki/artist46553/Emmanuel-Benner/page-1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walking into the light"/>
          <p:cNvPicPr>
            <a:picLocks noChangeAspect="1" noChangeArrowheads="1"/>
          </p:cNvPicPr>
          <p:nvPr/>
        </p:nvPicPr>
        <p:blipFill rotWithShape="1">
          <a:blip r:embed="rId2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1" b="13786"/>
          <a:stretch/>
        </p:blipFill>
        <p:spPr bwMode="auto">
          <a:xfrm>
            <a:off x="0" y="0"/>
            <a:ext cx="4608513" cy="276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58666" y="1117179"/>
            <a:ext cx="305989" cy="141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14749" tIns="14749" rIns="14749" bIns="14749" numCol="1" anchor="t" anchorCtr="0" compatLnSpc="1">
            <a:prstTxWarp prst="textNoShape">
              <a:avLst/>
            </a:prstTxWarp>
          </a:bodyPr>
          <a:lstStyle/>
          <a:p>
            <a:pPr defTabSz="368686" eaLnBrk="0" hangingPunct="0"/>
            <a:r>
              <a:rPr kumimoji="0" lang="zh-TW" altLang="en-US" sz="2016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追</a:t>
            </a:r>
          </a:p>
          <a:p>
            <a:pPr defTabSz="368686" eaLnBrk="0" hangingPunct="0"/>
            <a:r>
              <a:rPr kumimoji="0" lang="zh-TW" altLang="en-US" sz="2016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尋</a:t>
            </a:r>
          </a:p>
          <a:p>
            <a:pPr defTabSz="368686" eaLnBrk="0" hangingPunct="0"/>
            <a:r>
              <a:rPr kumimoji="0" lang="zh-TW" altLang="en-US" sz="2016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真</a:t>
            </a:r>
          </a:p>
          <a:p>
            <a:pPr defTabSz="368686" eaLnBrk="0" hangingPunct="0"/>
            <a:r>
              <a:rPr kumimoji="0" lang="zh-TW" altLang="en-US" sz="2016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愛</a:t>
            </a:r>
            <a:endParaRPr kumimoji="0" lang="zh-TW" altLang="en-US" sz="2016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02608" y="1556555"/>
            <a:ext cx="306629" cy="138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14749" tIns="14749" rIns="14749" bIns="14749" numCol="1" anchor="t" anchorCtr="0" compatLnSpc="1">
            <a:prstTxWarp prst="textNoShape">
              <a:avLst/>
            </a:prstTxWarp>
          </a:bodyPr>
          <a:lstStyle/>
          <a:p>
            <a:pPr defTabSz="368686" eaLnBrk="0" hangingPunct="0"/>
            <a:r>
              <a:rPr kumimoji="0" lang="zh-TW" altLang="en-US" sz="1774" dirty="0"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走</a:t>
            </a:r>
          </a:p>
          <a:p>
            <a:pPr defTabSz="368686" eaLnBrk="0" hangingPunct="0"/>
            <a:r>
              <a:rPr kumimoji="0" lang="zh-TW" altLang="en-US" sz="1774" dirty="0"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向</a:t>
            </a:r>
          </a:p>
          <a:p>
            <a:pPr defTabSz="368686" eaLnBrk="0" hangingPunct="0"/>
            <a:r>
              <a:rPr kumimoji="0" lang="zh-TW" altLang="en-US" sz="1774" dirty="0"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光</a:t>
            </a:r>
          </a:p>
          <a:p>
            <a:pPr defTabSz="368686" eaLnBrk="0" hangingPunct="0"/>
            <a:r>
              <a:rPr kumimoji="0" lang="zh-TW" altLang="en-US" sz="1774" dirty="0">
                <a:solidFill>
                  <a:srgbClr val="FFFF9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華康榜書體 Std W8" panose="03000800000000000000" pitchFamily="66" charset="-120"/>
                <a:ea typeface="華康榜書體 Std W8" panose="03000800000000000000" pitchFamily="66" charset="-120"/>
              </a:rPr>
              <a:t>明</a:t>
            </a:r>
            <a:endParaRPr kumimoji="0" lang="zh-TW" altLang="en-US" sz="1774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862" y="120595"/>
            <a:ext cx="1080745" cy="290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10/8</a:t>
            </a:r>
            <a:r>
              <a:rPr lang="zh-TW" altLang="en-US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 </a:t>
            </a:r>
            <a:r>
              <a:rPr lang="en-US" altLang="zh-TW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(</a:t>
            </a:r>
            <a:r>
              <a:rPr lang="zh-TW" altLang="en-US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週六</a:t>
            </a:r>
            <a:r>
              <a:rPr lang="en-US" altLang="zh-TW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)</a:t>
            </a:r>
            <a:endParaRPr lang="en-US" sz="129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2828619" y="2386182"/>
            <a:ext cx="575489" cy="284777"/>
          </a:xfrm>
          <a:prstGeom prst="ellipse">
            <a:avLst/>
          </a:prstGeom>
          <a:solidFill>
            <a:srgbClr val="FFFFCC"/>
          </a:solidFill>
          <a:ln>
            <a:noFill/>
          </a:ln>
          <a:effectLst/>
        </p:spPr>
        <p:txBody>
          <a:bodyPr vert="horz" wrap="square" lIns="14749" tIns="14749" rIns="14749" bIns="14749" numCol="1" anchor="t" anchorCtr="0" compatLnSpc="1">
            <a:prstTxWarp prst="textNoShape">
              <a:avLst/>
            </a:prstTxWarp>
          </a:bodyPr>
          <a:lstStyle/>
          <a:p>
            <a:endParaRPr lang="en-US" sz="524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862144" y="2407711"/>
            <a:ext cx="603656" cy="24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14749" tIns="14749" rIns="14749" bIns="14749" numCol="1" anchor="t" anchorCtr="0" compatLnSpc="1">
            <a:prstTxWarp prst="textNoShape">
              <a:avLst/>
            </a:prstTxWarp>
          </a:bodyPr>
          <a:lstStyle/>
          <a:p>
            <a:pPr defTabSz="368686" eaLnBrk="0" hangingPunct="0"/>
            <a:r>
              <a:rPr kumimoji="0" lang="zh-TW" altLang="en-US" sz="129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佈道會</a:t>
            </a:r>
            <a:endParaRPr kumimoji="0" lang="zh-TW" altLang="en-US" sz="129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0639" y="356400"/>
            <a:ext cx="2361544" cy="4646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19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「人生的道路」</a:t>
            </a:r>
            <a:endParaRPr lang="en-US" sz="2419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780" y="748123"/>
            <a:ext cx="1553630" cy="290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詩篇 </a:t>
            </a:r>
            <a:r>
              <a:rPr lang="en-US" altLang="zh-TW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16:1-2</a:t>
            </a:r>
            <a:r>
              <a:rPr lang="zh-TW" altLang="en-US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、</a:t>
            </a:r>
            <a:r>
              <a:rPr lang="en-US" altLang="zh-TW" sz="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11)</a:t>
            </a:r>
            <a:r>
              <a:rPr lang="en-US" altLang="zh-TW" sz="1290" dirty="0"/>
              <a:t>)</a:t>
            </a:r>
            <a:endParaRPr lang="en-US" sz="1290" dirty="0"/>
          </a:p>
        </p:txBody>
      </p:sp>
    </p:spTree>
    <p:extLst>
      <p:ext uri="{BB962C8B-B14F-4D97-AF65-F5344CB8AC3E}">
        <p14:creationId xmlns:p14="http://schemas.microsoft.com/office/powerpoint/2010/main" val="119796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" y="544512"/>
            <a:ext cx="4608513" cy="1307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45366" tIns="22682" rIns="45366" bIns="22682">
            <a:spAutoFit/>
          </a:bodyPr>
          <a:lstStyle/>
          <a:p>
            <a:pPr algn="ctr">
              <a:defRPr/>
            </a:pPr>
            <a:r>
              <a:rPr lang="zh-CN" altLang="en-US" sz="5400" dirty="0">
                <a:latin typeface="FZXingKai-S04T" pitchFamily="65" charset="-122"/>
                <a:ea typeface="FZXingKai-S04T" pitchFamily="65" charset="-122"/>
              </a:rPr>
              <a:t>人生的道路</a:t>
            </a:r>
            <a:endParaRPr lang="en-US" altLang="zh-CN" sz="5400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ZXingKai-S04T" pitchFamily="65" charset="-122"/>
              <a:ea typeface="FZXingKai-S04T" pitchFamily="65" charset="-122"/>
            </a:endParaRPr>
          </a:p>
          <a:p>
            <a:pPr algn="ctr">
              <a:defRPr/>
            </a:pPr>
            <a:endParaRPr lang="en-US" altLang="zh-CN" sz="1400" dirty="0">
              <a:effectLst>
                <a:outerShdw blurRad="38100" dist="38100" dir="2700000" algn="tl">
                  <a:srgbClr val="C0C0C0"/>
                </a:outerShdw>
              </a:effectLst>
              <a:latin typeface="FZHuaLi-M14T" pitchFamily="65" charset="-122"/>
              <a:ea typeface="FZHuaLi-M14T" pitchFamily="65" charset="-122"/>
            </a:endParaRPr>
          </a:p>
          <a:p>
            <a:pPr algn="ctr">
              <a:defRPr/>
            </a:pPr>
            <a:r>
              <a:rPr lang="zh-CN" altLang="en-U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FZHuaLi-M14S" pitchFamily="65" charset="-122"/>
                <a:ea typeface="FZHuaLi-M14S" pitchFamily="65" charset="-122"/>
              </a:rPr>
              <a:t>诗篇 </a:t>
            </a:r>
            <a:r>
              <a:rPr lang="en-US" altLang="zh-CN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FZHuaLi-M14S" pitchFamily="65" charset="-122"/>
                <a:ea typeface="FZHuaLi-M14S" pitchFamily="65" charset="-122"/>
              </a:rPr>
              <a:t>16:1,11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460641" y="896180"/>
            <a:ext cx="3687232" cy="688202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872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你幸福吗？</a:t>
            </a:r>
          </a:p>
        </p:txBody>
      </p:sp>
    </p:spTree>
    <p:extLst>
      <p:ext uri="{BB962C8B-B14F-4D97-AF65-F5344CB8AC3E}">
        <p14:creationId xmlns:p14="http://schemas.microsoft.com/office/powerpoint/2010/main" val="3596342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76546">
            <a:off x="669967" y="295107"/>
            <a:ext cx="1176586" cy="150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43" y="215729"/>
            <a:ext cx="1771280" cy="1631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60641" y="1912730"/>
            <a:ext cx="3687232" cy="688202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872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你幸福吗？</a:t>
            </a:r>
          </a:p>
        </p:txBody>
      </p:sp>
    </p:spTree>
    <p:extLst>
      <p:ext uri="{BB962C8B-B14F-4D97-AF65-F5344CB8AC3E}">
        <p14:creationId xmlns:p14="http://schemas.microsoft.com/office/powerpoint/2010/main" val="332044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1" lang="zh-CN" altLang="en-US" sz="2419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幸福的四个基本要素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kumimoji="1" lang="zh-CN" altLang="en-US" sz="2177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身份感</a:t>
            </a:r>
            <a:endParaRPr kumimoji="1" lang="en-US" altLang="zh-CN" sz="2177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pPr algn="ctr" eaLnBrk="1" hangingPunct="1"/>
            <a:r>
              <a:rPr kumimoji="1" lang="zh-CN" altLang="en-US" sz="2177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安全感</a:t>
            </a:r>
            <a:endParaRPr kumimoji="1" lang="en-US" altLang="zh-CN" sz="2177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pPr algn="ctr" eaLnBrk="1" hangingPunct="1"/>
            <a:r>
              <a:rPr kumimoji="1" lang="zh-CN" altLang="en-US" sz="2177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亲密感</a:t>
            </a:r>
            <a:endParaRPr kumimoji="1" lang="en-US" altLang="zh-CN" sz="2177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pPr algn="ctr" eaLnBrk="1" hangingPunct="1"/>
            <a:r>
              <a:rPr kumimoji="1" lang="zh-CN" altLang="en-US" sz="2177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价值感</a:t>
            </a:r>
          </a:p>
        </p:txBody>
      </p:sp>
    </p:spTree>
    <p:extLst>
      <p:ext uri="{BB962C8B-B14F-4D97-AF65-F5344CB8AC3E}">
        <p14:creationId xmlns:p14="http://schemas.microsoft.com/office/powerpoint/2010/main" val="364169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925512"/>
            <a:ext cx="4608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人生</a:t>
            </a: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最重要的是什么</a:t>
            </a:r>
            <a:r>
              <a:rPr lang="zh-CN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500718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-15863" y="668874"/>
            <a:ext cx="4608513" cy="132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19" rIns="91440" bIns="45719" numCol="1" anchor="ctr" anchorCtr="0" compatLnSpc="1">
            <a:prstTxWarp prst="textNoShape">
              <a:avLst/>
            </a:prstTxWarp>
            <a:spAutoFit/>
          </a:bodyPr>
          <a:lstStyle/>
          <a:p>
            <a:pPr defTabSz="914409"/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诗篇</a:t>
            </a:r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16 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（大卫的金诗）</a:t>
            </a:r>
            <a:endParaRPr kumimoji="0" lang="en-US" altLang="zh-CN" sz="1200" dirty="0">
              <a:solidFill>
                <a:srgbClr val="000000"/>
              </a:solidFill>
              <a:latin typeface="FZYiHei-M20S" pitchFamily="65" charset="-122"/>
              <a:ea typeface="FZYiHei-M20S" pitchFamily="65" charset="-122"/>
              <a:cs typeface="Georgia" pitchFamily="18" charset="0"/>
            </a:endParaRPr>
          </a:p>
          <a:p>
            <a:pPr defTabSz="914409"/>
            <a:endParaRPr kumimoji="0" lang="zh-CN" altLang="en-US" sz="400" dirty="0">
              <a:latin typeface="FZYiHei-M20S" pitchFamily="65" charset="-122"/>
              <a:ea typeface="FZYiHei-M20S" pitchFamily="65" charset="-122"/>
              <a:cs typeface="Arial" pitchFamily="34" charset="0"/>
            </a:endParaRPr>
          </a:p>
          <a:p>
            <a:pPr defTabSz="914409" eaLnBrk="0" hangingPunct="0"/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    </a:t>
            </a:r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1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PMingLiU" pitchFamily="18" charset="-120"/>
              </a:rPr>
              <a:t>神啊，求你保佑我，因为我投靠你。</a:t>
            </a:r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2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PMingLiU" pitchFamily="18" charset="-120"/>
              </a:rPr>
              <a:t>我的心哪，你曾对耶和华说：你是我的主；我的好处不在你以外。</a:t>
            </a:r>
            <a:endParaRPr kumimoji="0" lang="en-US" altLang="zh-CN" sz="1200" dirty="0">
              <a:solidFill>
                <a:srgbClr val="000000"/>
              </a:solidFill>
              <a:latin typeface="FZYiHei-M20S" pitchFamily="65" charset="-122"/>
              <a:ea typeface="FZYiHei-M20S" pitchFamily="65" charset="-122"/>
              <a:cs typeface="PMingLiU" pitchFamily="18" charset="-120"/>
            </a:endParaRPr>
          </a:p>
          <a:p>
            <a:pPr defTabSz="914409" eaLnBrk="0" hangingPunct="0"/>
            <a:endParaRPr kumimoji="0" lang="zh-CN" altLang="en-US" sz="800" dirty="0">
              <a:latin typeface="FZYiHei-M20S" pitchFamily="65" charset="-122"/>
              <a:ea typeface="FZYiHei-M20S" pitchFamily="65" charset="-122"/>
              <a:cs typeface="Arial" pitchFamily="34" charset="0"/>
            </a:endParaRPr>
          </a:p>
          <a:p>
            <a:pPr defTabSz="914409" eaLnBrk="0" hangingPunct="0"/>
            <a:endParaRPr kumimoji="0" lang="en-US" altLang="zh-CN" sz="800" dirty="0">
              <a:solidFill>
                <a:srgbClr val="000000"/>
              </a:solidFill>
              <a:latin typeface="FZYiHei-M20S" pitchFamily="65" charset="-122"/>
              <a:ea typeface="FZYiHei-M20S" pitchFamily="65" charset="-122"/>
              <a:cs typeface="PMingLiU" pitchFamily="18" charset="-120"/>
            </a:endParaRPr>
          </a:p>
          <a:p>
            <a:pPr defTabSz="914409" eaLnBrk="0" hangingPunct="0"/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    11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PMingLiU" pitchFamily="18" charset="-120"/>
              </a:rPr>
              <a:t>你必将生命的道路指示我。在你面前有满足的喜乐；在你右手中有永远的福乐。</a:t>
            </a:r>
            <a:endParaRPr kumimoji="0" lang="zh-CN" altLang="en-US" sz="1800" dirty="0">
              <a:latin typeface="FZYiHei-M20S" pitchFamily="65" charset="-122"/>
              <a:ea typeface="FZYiHei-M20S" pitchFamily="65" charset="-122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ws.xinhuanet.com/theory/2008-12/11/xin_4721205110838250085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5425">
            <a:off x="383075" y="319427"/>
            <a:ext cx="1606597" cy="213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news.xinhuanet.com/theory/2008-12/11/xin_47212051108385313083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6" y="87312"/>
            <a:ext cx="1920081" cy="255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1673">
            <a:off x="2850232" y="788246"/>
            <a:ext cx="1665608" cy="16873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258" y="1285663"/>
            <a:ext cx="3809999" cy="692497"/>
          </a:xfrm>
          <a:prstGeom prst="rect">
            <a:avLst/>
          </a:prstGeom>
          <a:solidFill>
            <a:schemeClr val="accent5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有人说，时代在前进，可我触不到它有力的臂膀；也有人说，世上有一种宽广的、伟大的事业，可我不知道它在哪里。人生的路啊，怎么越走越窄？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117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ary\信息\布道培灵会\Hercu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5056" y="163512"/>
            <a:ext cx="1752600" cy="229186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37455" y="2473038"/>
            <a:ext cx="13516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赫克里斯的选择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13857" y="1077913"/>
            <a:ext cx="154225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Hercules Between Virtue And Vice </a:t>
            </a:r>
          </a:p>
          <a:p>
            <a:pPr algn="ctr"/>
            <a:endParaRPr lang="en-US" sz="1000" b="1" dirty="0"/>
          </a:p>
          <a:p>
            <a:pPr algn="ctr"/>
            <a:r>
              <a:rPr lang="en-US" sz="1000" b="1" dirty="0"/>
              <a:t>by </a:t>
            </a:r>
            <a:r>
              <a:rPr lang="en-US" sz="1000" b="1" dirty="0">
                <a:hlinkClick r:id="rId3" action="ppaction://hlinkfile"/>
              </a:rPr>
              <a:t>Emmanuel Benner</a:t>
            </a:r>
            <a:r>
              <a:rPr lang="en-US" sz="1000" b="1" dirty="0"/>
              <a:t> (1836-1896)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ary\信息\布道培灵会\Hercu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6656" y="87312"/>
            <a:ext cx="1752600" cy="229186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685256" y="2441603"/>
            <a:ext cx="13516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赫克里斯的选择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229" y="87770"/>
            <a:ext cx="24566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… </a:t>
            </a:r>
            <a:r>
              <a:rPr lang="zh-CN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在那条路上，既没有重重叠叠的风波之险苦恼你，又没有操心愁虑的事惊扰你。你将永远听闻不到战争与决斗，疾病与痛苦也永不会降临到你的身上来。但你将终日的坐在盛宴的席上，静听着行吟的歌者的唱奏。你永不会缺乏了晶莹的美酒，柔软的衣袍以及愉快适体的床榻。你也将不会没有恋爱的快乐的，为的是，女郎们的亮晶晶的媚眼，将会温和的落在你身上，而她们的歌声也将会在柔和的黄昏，群星熠熠在天的时候，催送你入睡的</a:t>
            </a: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… 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5756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036466"/>
            <a:ext cx="46085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“有一条路，人以为正，至终成为死亡之路。”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旧约圣经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箴言书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节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周润发广告片段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3880" y="1"/>
            <a:ext cx="3693994" cy="277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58" y="1159276"/>
            <a:ext cx="2298302" cy="159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3441">
            <a:off x="158124" y="213710"/>
            <a:ext cx="2182019" cy="139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657" y="544513"/>
            <a:ext cx="2463007" cy="150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78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544513"/>
            <a:ext cx="46085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latin typeface="黑体" panose="02010609060101010101" pitchFamily="49" charset="-122"/>
                <a:ea typeface="黑体" panose="02010609060101010101" pitchFamily="49" charset="-122"/>
              </a:rPr>
              <a:t>“天长地久”</a:t>
            </a:r>
            <a:r>
              <a:rPr lang="en-US" altLang="zh-CN" sz="1800" dirty="0">
                <a:latin typeface="黑体" panose="02010609060101010101" pitchFamily="49" charset="-122"/>
                <a:ea typeface="黑体" panose="02010609060101010101" pitchFamily="49" charset="-122"/>
              </a:rPr>
              <a:t>vs.</a:t>
            </a:r>
            <a:r>
              <a:rPr lang="zh-CN" altLang="en-US" sz="1800" dirty="0">
                <a:latin typeface="黑体" panose="02010609060101010101" pitchFamily="49" charset="-122"/>
                <a:ea typeface="黑体" panose="02010609060101010101" pitchFamily="49" charset="-122"/>
              </a:rPr>
              <a:t>“曾经拥有”</a:t>
            </a:r>
            <a:endParaRPr lang="en-US" altLang="zh-CN" sz="1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800" dirty="0">
                <a:latin typeface="黑体" panose="02010609060101010101" pitchFamily="49" charset="-122"/>
                <a:ea typeface="黑体" panose="02010609060101010101" pitchFamily="49" charset="-122"/>
              </a:rPr>
              <a:t>哪个更重要、更宝贵？</a:t>
            </a:r>
            <a:endParaRPr lang="en-US" sz="1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1763712"/>
            <a:ext cx="46085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过程的意义由目的地来决定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目的地错了，过程潇洒又有什么用呢？</a:t>
            </a:r>
            <a:endParaRPr lang="en-US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87313"/>
            <a:ext cx="460851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起初，神创造天地。（创世记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1:1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620712"/>
            <a:ext cx="443785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神造万物，各按其时成为美好，又将永生安置在世人心里。然而神从始至终的作为，人不能参透。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（传道书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3:11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1382712"/>
            <a:ext cx="460851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神爱世人，甚至将他的独生子赐给他们，叫一切信他的，不至灭亡，反得永生。（约翰福音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3:16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2144713"/>
            <a:ext cx="460851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惟有基督在我们还作罪人的时候为我们死，神的爱就在此向我们显明了。（罗马书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5:8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468313"/>
            <a:ext cx="46085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耶稣说：“我就是道路、真理、生命；若不藉著我，没有人能到父那里去（约翰福音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14:6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）。”他宣告：“那听我话、又信差我来者的，就有永生；不至於定罪，是已经出死入生了（约翰福音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5:24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）。” 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0256" y="2144713"/>
            <a:ext cx="3048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耶稣基督就是神为我们定的生命的道路，这条路，出死入生，通往永恒！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458" y="595649"/>
            <a:ext cx="44195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“耶和华说：我的意念非同你们的意念；我的道路非同你们的道路。天怎样高过地，照样，我的道路高过你们的道路；我的意念高过你们的意念。”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以赛亚书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五十五章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到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节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1872875"/>
            <a:ext cx="460851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神差他的独生子到世间来，使我们借着他得生，神爱我们的心，在此就显明了。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      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约翰壹书 </a:t>
            </a:r>
            <a:r>
              <a:rPr lang="en-US" dirty="0">
                <a:latin typeface="黑体" panose="02010609060101010101" pitchFamily="49" charset="-122"/>
                <a:ea typeface="黑体" panose="02010609060101010101" pitchFamily="49" charset="-122"/>
              </a:rPr>
              <a:t>4:7,8)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cLean and Schaeffer Ha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44" y="-54030"/>
            <a:ext cx="4676788" cy="30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Cleary Family letter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6649">
            <a:off x="1671239" y="74938"/>
            <a:ext cx="2181519" cy="2765426"/>
          </a:xfrm>
        </p:spPr>
      </p:pic>
      <p:pic>
        <p:nvPicPr>
          <p:cNvPr id="14338" name="Picture 2" descr="http://www.uiowa.edu/~fyi/issues/issues2001_v39/10192001/images/web_200/Cleary-6-91-101-7-T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7" y="773112"/>
            <a:ext cx="116653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84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773112"/>
            <a:ext cx="460851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神爱世人，甚至将他的独生子赐给他们，叫一切信他的，不至灭亡，反得永生。（约翰福音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3:16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1535113"/>
            <a:ext cx="460851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  惟有基督在我们还作罪人的时候为我们死，神的爱就在此向我们显明了。（罗马书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5:8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464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925513"/>
            <a:ext cx="4608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方正魏碑简体" panose="03000509000000000000" pitchFamily="65" charset="-122"/>
                <a:ea typeface="方正魏碑简体" panose="03000509000000000000" pitchFamily="65" charset="-122"/>
              </a:rPr>
              <a:t>      认识你独一的真神，并且认识你所差来的耶稣基督，这就是永生。</a:t>
            </a:r>
            <a:endParaRPr lang="en-US" sz="2000" b="1" dirty="0">
              <a:latin typeface="方正魏碑简体" panose="03000509000000000000" pitchFamily="65" charset="-122"/>
              <a:ea typeface="方正魏碑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" y="163515"/>
            <a:ext cx="4608513" cy="1200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19" rIns="91440" bIns="45719" numCol="1" anchor="ctr" anchorCtr="0" compatLnSpc="1">
            <a:prstTxWarp prst="textNoShape">
              <a:avLst/>
            </a:prstTxWarp>
            <a:spAutoFit/>
          </a:bodyPr>
          <a:lstStyle/>
          <a:p>
            <a:pPr defTabSz="914409"/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诗篇</a:t>
            </a:r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16 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（大卫的金诗）</a:t>
            </a:r>
            <a:endParaRPr kumimoji="0" lang="en-US" altLang="zh-CN" sz="1200" dirty="0">
              <a:solidFill>
                <a:srgbClr val="000000"/>
              </a:solidFill>
              <a:latin typeface="FZYiHei-M20S" pitchFamily="65" charset="-122"/>
              <a:ea typeface="FZYiHei-M20S" pitchFamily="65" charset="-122"/>
              <a:cs typeface="Georgia" pitchFamily="18" charset="0"/>
            </a:endParaRPr>
          </a:p>
          <a:p>
            <a:pPr defTabSz="914409"/>
            <a:endParaRPr kumimoji="0" lang="zh-CN" altLang="en-US" sz="400" dirty="0">
              <a:latin typeface="FZYiHei-M20S" pitchFamily="65" charset="-122"/>
              <a:ea typeface="FZYiHei-M20S" pitchFamily="65" charset="-122"/>
              <a:cs typeface="Arial" pitchFamily="34" charset="0"/>
            </a:endParaRPr>
          </a:p>
          <a:p>
            <a:pPr defTabSz="914409" eaLnBrk="0" hangingPunct="0"/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    </a:t>
            </a:r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1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PMingLiU" pitchFamily="18" charset="-120"/>
              </a:rPr>
              <a:t>神啊，求你保佑我，因为我投靠你。</a:t>
            </a:r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2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PMingLiU" pitchFamily="18" charset="-120"/>
              </a:rPr>
              <a:t>我的心哪，你曾对耶和华说：你是我的主；我的好处不在你以外。</a:t>
            </a:r>
            <a:endParaRPr kumimoji="0" lang="en-US" altLang="zh-CN" sz="1200" dirty="0">
              <a:solidFill>
                <a:srgbClr val="000000"/>
              </a:solidFill>
              <a:latin typeface="FZYiHei-M20S" pitchFamily="65" charset="-122"/>
              <a:ea typeface="FZYiHei-M20S" pitchFamily="65" charset="-122"/>
              <a:cs typeface="PMingLiU" pitchFamily="18" charset="-120"/>
            </a:endParaRPr>
          </a:p>
          <a:p>
            <a:pPr defTabSz="914409" eaLnBrk="0" hangingPunct="0"/>
            <a:endParaRPr kumimoji="0" lang="en-US" altLang="zh-CN" sz="800" dirty="0">
              <a:solidFill>
                <a:srgbClr val="000000"/>
              </a:solidFill>
              <a:latin typeface="FZYiHei-M20S" pitchFamily="65" charset="-122"/>
              <a:ea typeface="FZYiHei-M20S" pitchFamily="65" charset="-122"/>
              <a:cs typeface="PMingLiU" pitchFamily="18" charset="-120"/>
            </a:endParaRPr>
          </a:p>
          <a:p>
            <a:pPr defTabSz="914409" eaLnBrk="0" hangingPunct="0"/>
            <a:r>
              <a:rPr kumimoji="0" lang="en-US" altLang="zh-CN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Georgia" pitchFamily="18" charset="0"/>
              </a:rPr>
              <a:t>    11</a:t>
            </a:r>
            <a:r>
              <a:rPr kumimoji="0" lang="zh-CN" altLang="en-US" sz="1200" dirty="0">
                <a:solidFill>
                  <a:srgbClr val="000000"/>
                </a:solidFill>
                <a:latin typeface="FZYiHei-M20S" pitchFamily="65" charset="-122"/>
                <a:ea typeface="FZYiHei-M20S" pitchFamily="65" charset="-122"/>
                <a:cs typeface="PMingLiU" pitchFamily="18" charset="-120"/>
              </a:rPr>
              <a:t>你必将生命的道路指示我。在你面前有满足的喜乐；在你右手中有永远的福乐。</a:t>
            </a:r>
            <a:endParaRPr kumimoji="0" lang="zh-CN" altLang="en-US" sz="1800" dirty="0">
              <a:latin typeface="FZYiHei-M20S" pitchFamily="65" charset="-122"/>
              <a:ea typeface="FZYiHei-M20S" pitchFamily="65" charset="-122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1687512"/>
            <a:ext cx="460851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与主同行的五重应许：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endParaRPr lang="en-US" altLang="zh-CN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一、喜乐，二、祝福、三、满足、四、能力、五、永恒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32861</TotalTime>
  <Words>1183</Words>
  <Application>Microsoft Office PowerPoint</Application>
  <PresentationFormat>Custom</PresentationFormat>
  <Paragraphs>68</Paragraphs>
  <Slides>21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44" baseType="lpstr">
      <vt:lpstr>FZHuaLi-M14S</vt:lpstr>
      <vt:lpstr>FZHuaLi-M14T</vt:lpstr>
      <vt:lpstr>FZNew ShuTi-S08</vt:lpstr>
      <vt:lpstr>FZXingKai-S04T</vt:lpstr>
      <vt:lpstr>FZYiHei-M20S</vt:lpstr>
      <vt:lpstr>黑体</vt:lpstr>
      <vt:lpstr>SimSun</vt:lpstr>
      <vt:lpstr>SimSun</vt:lpstr>
      <vt:lpstr>PMingLiU</vt:lpstr>
      <vt:lpstr>PMingLiU</vt:lpstr>
      <vt:lpstr>方正行楷简体</vt:lpstr>
      <vt:lpstr>方正魏碑简体</vt:lpstr>
      <vt:lpstr>方正黑体简体</vt:lpstr>
      <vt:lpstr>楷体</vt:lpstr>
      <vt:lpstr>華康勘亭流 Std W9</vt:lpstr>
      <vt:lpstr>華康榜書體 Std W8</vt:lpstr>
      <vt:lpstr>華康行楷體 Std W5</vt:lpstr>
      <vt:lpstr>華康雅藝體 Std W6</vt:lpstr>
      <vt:lpstr>華康魏碑體 Std W7</vt:lpstr>
      <vt:lpstr>Arial</vt:lpstr>
      <vt:lpstr>Georgia</vt:lpstr>
      <vt:lpstr>4_Default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幸福的四个基本要素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wzhou</dc:creator>
  <cp:lastModifiedBy>CCICTV-AV</cp:lastModifiedBy>
  <cp:revision>847</cp:revision>
  <dcterms:created xsi:type="dcterms:W3CDTF">2008-03-21T14:29:43Z</dcterms:created>
  <dcterms:modified xsi:type="dcterms:W3CDTF">2016-10-11T21:39:29Z</dcterms:modified>
</cp:coreProperties>
</file>